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9" r:id="rId12"/>
    <p:sldId id="270" r:id="rId13"/>
    <p:sldId id="271" r:id="rId14"/>
    <p:sldId id="295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4" r:id="rId34"/>
    <p:sldId id="291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48B4F-1051-4309-9917-E6F921D9781A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09B56-5487-45BB-BCFD-09CB949AC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1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9B56-5487-45BB-BCFD-09CB949ACC55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ГИА - 2022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581128"/>
            <a:ext cx="4968550" cy="10576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Головачева Елена Александровна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29k\Desktop\gi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560839" cy="344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8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 ЭКЗАМЕНОВ В IX КЛАССАХ - 10.00 ЧАСОВ  ПО МЕСТНОМУ ВРЕМЕНИ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экзаменов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</a:t>
            </a:r>
          </a:p>
          <a:p>
            <a:pPr marL="0" indent="0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 мая (вторник) — иностранные языки (английский, испанский, немецкий, французский);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 мая (среда) — иностранные языки (английский, испанский, немецкий, французский);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 мая (понедельник) — биология, информатика, обществознание, химия;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 мая (четверг) — география, история, физика, химия;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июня (понедельник) — русский язык;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 июня (четверг) — математика;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 июня (вторник) — география, информатика, обществознание;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 июня (пятница) — биология, информатика, литература, физика.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</a:t>
            </a:r>
            <a:r>
              <a:rPr lang="ru-RU" sz="4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по всем предметам: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 июня (понедельник) — русский язык;</a:t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 июня (вторник) — по всем учебным предметам (кроме русского языка и математики);</a:t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 июня (среда) — по всем учебным предметам (кроме русского языка и математики);</a:t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 июня (четверг) — математика;</a:t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июля (понедельник) — по всем учебным предметам;</a:t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июля (вторник) — по всем учебным предметам;</a:t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29k\Desktop\9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05793"/>
            <a:ext cx="2458133" cy="191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972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русский язык, литература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 часа 55 минут (235 минут);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Физика, обществознание, история,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часа (180 минут);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информационно-коммуникационные технологии (ИКТ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география, биология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часа 30 минут (150 минут);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(английский, французский, немецкий, испанский),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кроме раздела “Говорение”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часа (120 минут);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(английский, французский, немецкий, испанский)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“Говорение”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29k\Desktop\uk723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81040"/>
            <a:ext cx="1115616" cy="117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3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 ПРОВЕДЕНИЯ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АТТЕСТАЦИИ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 по учебным предметам не включается время, выделенное на подготовительные мероприятия (инструктаж обучающихся,  вскрытие пакетов с экзаменационными материалами, заполнение регистрационных полей экзаменационной работы, настройка технических средств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94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 ГОСУДАРСТВЕННОЙ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АТТЕСТАЦИИ  ПО ОБРАЗОВАТЕЛЬНЫМ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 ОБЩЕГО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Накануне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выпускник получает у администрации своего образовательного учреждения уведомление на экзамен, в котором указаны предмет ОГЭ, адрес, дата и время начала экзамена, код образовательного учреждения и иная информация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на экзамен брать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нужно!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29k\Desktop\ege_v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648334"/>
            <a:ext cx="2952329" cy="216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9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Опоздание на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Участника допустят, но время окончания экзамена, зафиксированное на доске организаторами, не продлят и инструктаж повторно не проведут. Об этом должны сообщить ребенку на месте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Если уже начали прослушивать текст на аудионосителе, то опоздавшего участника не пустят. </a:t>
            </a:r>
            <a:endParaRPr lang="ru-RU" dirty="0" smtClean="0"/>
          </a:p>
          <a:p>
            <a:r>
              <a:rPr lang="ru-RU" dirty="0" smtClean="0"/>
              <a:t>Персональное </a:t>
            </a:r>
            <a:r>
              <a:rPr lang="ru-RU" dirty="0"/>
              <a:t>прослушивание не проводится. Исключение – если в аудитории нет других участников Г ИА</a:t>
            </a:r>
          </a:p>
        </p:txBody>
      </p:sp>
    </p:spTree>
    <p:extLst>
      <p:ext uri="{BB962C8B-B14F-4D97-AF65-F5344CB8AC3E}">
        <p14:creationId xmlns:p14="http://schemas.microsoft.com/office/powerpoint/2010/main" val="3435575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   В ППЭ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предоставить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 собой необходимо иметь: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ручку;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устройства и материалы, используемые по отдельным предметам, в соответствии с перечнем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1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ГОСУДАРСТВЕННОЙ ИТОГОВОЙ АТТЕСТАЦИИ ПО ОБРАЗОВАТЕЛЬНЫМ ПРОГРАММАМ ОСНОВНОГО ОБЩЕГО ОБРАЗОВАНИЯ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экзамена обучающиеся должны соблюдать установленный порядок проведения экзамена и следовать указаниям организаторов.    Во время экзамена обучающиеся не должны общаться друг с другом, свободно перемещаться по аудитории.</a:t>
            </a:r>
          </a:p>
        </p:txBody>
      </p:sp>
      <p:pic>
        <p:nvPicPr>
          <p:cNvPr id="1026" name="Picture 2" descr="C:\Users\29k\Desktop\scale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1472564" cy="176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66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аудиториях во время проведения экзаменов обучающимся и лицам, привлекаемым к проведению экзаменов,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использовать средства связи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следующие средства обучения и воспитания: </a:t>
            </a:r>
          </a:p>
        </p:txBody>
      </p:sp>
      <p:pic>
        <p:nvPicPr>
          <p:cNvPr id="4" name="Picture 2" descr="C:\Users\29k\Desktop\scale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4725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480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оборудование, инструменты, компьютеры, информационно- телекоммуникационные сети, аппаратно- программные и аудиовизуальные средства, за исключением случаев, когда их использование предусмотрено процедурой проведения экзамена по соответствующему учебному предмету.</a:t>
            </a:r>
          </a:p>
        </p:txBody>
      </p:sp>
      <p:pic>
        <p:nvPicPr>
          <p:cNvPr id="4" name="Picture 2" descr="C:\Users\29k\Desktop\scale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46" y="5085183"/>
            <a:ext cx="1318226" cy="15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9552" y="1700808"/>
            <a:ext cx="6624736" cy="41721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76327" y="1844824"/>
            <a:ext cx="6408712" cy="39604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301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установлении факта наличия и (или) использования указанными лицами средств связи, средств обучения и воспитания во время проведения экзаменов или иного нарушения ими установленного порядка проведения экзаменов уполномоченные представители экзаменационной комиссии удаляют указанных лиц с экзамена и составляют акт об удалении с экзамена.</a:t>
            </a:r>
          </a:p>
        </p:txBody>
      </p:sp>
      <p:pic>
        <p:nvPicPr>
          <p:cNvPr id="2050" name="Picture 2" descr="C:\Users\29k\Desktop\9ddbd108b156eeeffee12b3990848e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09" y="5949280"/>
            <a:ext cx="1094108" cy="72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5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 правовая база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485740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59340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г. №273-ФЗ (ст. 53,19,30) «Об образовании в РФ»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и Федеральной службы по надзору в сфере образования и науки от 07.11.2018 г. № 189/1513 «Об утверждении Порядка проведения государственной итоговой аттестации по образовательным программам основного общего образования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29k\Desktop\vnimanie-prikazjpg-2020-06-14-172042ymxy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45224"/>
            <a:ext cx="187220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166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20840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по объективным причинам не может завершить выполнение экзаменационной работы, то он может досрочно покинуть аудиторию.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 случае уполномоченный представитель экзаменационной комиссии составляет акт о досрочном завершении экзамена по объективным причинам.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обучающихся, не завершивших выполнение экзаменационной работы по уважительным причинам и удаленных с экзамена, не проверяются. 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досрочно завершившие выполнение экзаменационной работы, могут сдать ее организаторам и покинуть аудиторию, не дожидаясь завершения окончания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34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истечении времени экзамена организаторы объявляют окончание экзамена и собирают экзаменационные материалы у обучающихся. Собранные экзаменационные материалы организаторы упаковывают в отдельные пакеты. Запечатанные пакеты с экзаменационными работами в тот же день направляются уполномоченными представителями экзаменационной комиссии в РЦОИ.</a:t>
            </a:r>
          </a:p>
        </p:txBody>
      </p:sp>
    </p:spTree>
    <p:extLst>
      <p:ext uri="{BB962C8B-B14F-4D97-AF65-F5344CB8AC3E}">
        <p14:creationId xmlns:p14="http://schemas.microsoft.com/office/powerpoint/2010/main" val="1073791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ЭКЗАМЕНАЦИОННЫХ РАБОТ УЧАСТНИКОВ ГОСУДАРСТВЕННОЙ ИТОГОВОЙ АТТЕСТАЦИИ И ИХ ОЦЕНИВАНИЕ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 работ участников ОГЭ будет осуществляться экспертами предметных комиссий  централизованно в региональном центре обработки информации (по аналогии ЕГЭ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утверждаются государственной экзаменационной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29k\Desktop\provekr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69375"/>
            <a:ext cx="2389846" cy="11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60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ИЗМЕНЕНИЕ И (ИЛИ) АННУЛИРОВАНИЕ РЕЗУЛЬТАТОВ ГОСУДАРСТВЕННОЙ ИТОГОВОЙ АТТЕСТАЦИИ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признаются удовлетворительными в случае, если обучающийся по обязательным учебным предметам набрал количество баллов не ниже минимального.</a:t>
            </a:r>
          </a:p>
        </p:txBody>
      </p:sp>
    </p:spTree>
    <p:extLst>
      <p:ext uri="{BB962C8B-B14F-4D97-AF65-F5344CB8AC3E}">
        <p14:creationId xmlns:p14="http://schemas.microsoft.com/office/powerpoint/2010/main" val="2627572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ЭКЗАМЕНАЦИОННЫХ РАБОТ УЧАСТНИКОВ ГОСУДАРСТВЕННОЙ ИТОГОВОЙ АТТЕСТАЦИИ И ИХ ОЦЕНИВАНИЕ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экзаменационной комиссии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допускаются к сдаче государственной итоговой аттестации в текущем году по соответствующему учебному предмету следующие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государственной итоговой аттестации неудовлетворительный результат по двум из учебных предметов;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экзамены по уважительным причинам (болезнь или иные обстоятельства,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подтвержденные документально);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выполнение экзаменационной работы по уважительным причинам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(болезнь или иные обстоятельства, подтвержденные документально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58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ЭКЗАМЕНАЦИОННЫХ РАБОТ УЧАСТНИКОВ ГОСУДАРСТВЕННОЙ ИТОГОВОЙ АТТЕСТАЦИИ И ИХ ОЦЕНИВАНИЕ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обучающегося был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факт неоднократного нарушения им установленного порядка проведения государственной итоговой аттестации,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экзаменационные комиссии вправе принять решение об отказе такому обучающемуся в повторной сдаче экзаменов по соответствующим учебным предметам в текущем году.</a:t>
            </a:r>
          </a:p>
        </p:txBody>
      </p:sp>
    </p:spTree>
    <p:extLst>
      <p:ext uri="{BB962C8B-B14F-4D97-AF65-F5344CB8AC3E}">
        <p14:creationId xmlns:p14="http://schemas.microsoft.com/office/powerpoint/2010/main" val="2168948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УТВЕРЖДЕНИЕ, ИЗМЕНЕНИЕ И (ИЛИ) АННУЛИРОВАНИЕ РЕЗУЛЬТАТОВ ГОСУДАРСТВЕННОЙ ИТОГОВОЙ АТТЕСТАЦИИ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прошедшим ГИА или получившим на ГИА неудовлетворительные результаты более чем по двум учебным предметам, либо получившим  повторно неудовлетворительный результат  по одному из этих предметов на ГИА в дополнительные сроки, будет предоставлено право повторно сдать экзамены по соответствующим учебным предметам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 сентября текущего года. </a:t>
            </a:r>
          </a:p>
        </p:txBody>
      </p:sp>
    </p:spTree>
    <p:extLst>
      <p:ext uri="{BB962C8B-B14F-4D97-AF65-F5344CB8AC3E}">
        <p14:creationId xmlns:p14="http://schemas.microsoft.com/office/powerpoint/2010/main" val="2065721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РАССМОТРЕНИЕ АПЕЛЛЯЦИЙ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обеспечения права на объективное оценивание обучающимся предоставляется право подать в письменной форме апелляцию о нарушении установленного порядка проведения государственной итоговой аттестации по учебному предмету и (или) о несогласии с выставленными баллами в конфликтную комиссию.</a:t>
            </a:r>
          </a:p>
        </p:txBody>
      </p:sp>
    </p:spTree>
    <p:extLst>
      <p:ext uri="{BB962C8B-B14F-4D97-AF65-F5344CB8AC3E}">
        <p14:creationId xmlns:p14="http://schemas.microsoft.com/office/powerpoint/2010/main" val="3243728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РАССМОТРЕНИЕ АПЕЛЛЯЦИЙ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установленного порядка проведения государственной итоговой аттестации по учебному предмету обучающийся подает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проведения экзамена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соответствующему учебному предмету уполномоченному представителю экзаменационной комиссии, не покидая пункта проведения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554641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РАССМОТРЕНИЕ АПЕЛЛЯЦИЙ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рассмотрении апелляции о нарушении установленного порядка проведения государственной итоговой аттестации конфликтная комиссия рассматривает апелляцию, заключение о результатах проверки и выносит одно из решений: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отклонении апелляции;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49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 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Приказ Министерства образования и науки Мурманской области от 06.09.2023 № 1385 "Об организации и проведении в 2023-2024 учебном году в Мурманской области государственной итоговой аттестации по образовательным программам основного общего и среднего общего </a:t>
            </a:r>
            <a:r>
              <a:rPr lang="ru-RU" b="1" dirty="0" smtClean="0"/>
              <a:t>образования«</a:t>
            </a:r>
          </a:p>
          <a:p>
            <a:r>
              <a:rPr lang="ru-RU" b="1" dirty="0"/>
              <a:t>Приказ Министерства образования и науки Мурманской области от 19.02.2024 № 263 «Об утверждении Порядка организации ознакомления участников государственной итоговой аттестации по образовательным программам основного общего и среднего общего образования с результатами государственной итоговой аттестации по образовательным программам основного общего и среднего общего образования по каждому общеобразовательному предмету в 2024 году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Приказ </a:t>
            </a:r>
            <a:r>
              <a:rPr lang="ru-RU" b="1" dirty="0"/>
              <a:t>Министерства просвещения Российской Федерации, Федеральной службы по надзору в сфере образования и науки от 18.12.2023 № 954/2117</a:t>
            </a:r>
            <a:br>
              <a:rPr lang="ru-RU" b="1" dirty="0"/>
            </a:br>
            <a:r>
              <a:rPr lang="ru-RU" b="1" dirty="0"/>
              <a:t>"Об утверждении единого расписания и продолжительности проведения основного государственного экзамена по каждому учебному предмету, требований к использованию средств обучения и воспитания при его проведении в 2024 году"</a:t>
            </a:r>
            <a:br>
              <a:rPr lang="ru-RU" b="1" dirty="0"/>
            </a:b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29k\Desktop\vnimanie-prikazjpg-2020-06-14-172042ymx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00" y="5733256"/>
            <a:ext cx="143168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184731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 Neue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 Neue"/>
              </a:rPr>
            </a:b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3842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РАССМОТРЕНИЕ АПЕЛЛЯЦИЙ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551837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о несогласии с выставленными баллами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подана в течение двух рабочих дней со дня объявления результатов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итоговой аттестации по соответствующему учебному предмету. </a:t>
            </a:r>
          </a:p>
        </p:txBody>
      </p:sp>
    </p:spTree>
    <p:extLst>
      <p:ext uri="{BB962C8B-B14F-4D97-AF65-F5344CB8AC3E}">
        <p14:creationId xmlns:p14="http://schemas.microsoft.com/office/powerpoint/2010/main" val="567265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УТВЕРЖДЕНИЕ, ИЗМЕНЕНИЕ И (ИЛИ) АННУЛИРОВАНИЕ РЕЗУЛЬТАТОВ ГОСУДАРСТВЕННОЙ ИТОГОВОЙ АТТЕСТАЦИИ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государственной итоговой аттестации по обязательным учебным предметам являются основанием выдачи обучающимся документа об образовании - аттестата об основном общем образовании.</a:t>
            </a:r>
          </a:p>
        </p:txBody>
      </p:sp>
      <p:pic>
        <p:nvPicPr>
          <p:cNvPr id="4098" name="Picture 2" descr="C:\Users\29k\Desktop\word-image-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64" y="4149080"/>
            <a:ext cx="3516924" cy="245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2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за 9 класс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и математике и двум учебным предметам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сдаваемым по выбору обучающегося, определяются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среднее арифметическое годовой и экзаменационной отметок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 и выставляются в аттестат целыми числами в соответствии с правилами математического округления.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за 9 класс по другим учебным предметам выставляются на основе годовой отметки выпускника за 9 класс.</a:t>
            </a:r>
          </a:p>
        </p:txBody>
      </p:sp>
      <p:pic>
        <p:nvPicPr>
          <p:cNvPr id="4" name="Picture 2" descr="C:\Users\29k\Desktop\word-image-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40611"/>
            <a:ext cx="1667868" cy="11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38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68952" cy="554461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случае если в учебном плане образовательной организации указаны предметы «Алгебра» и «Геометрия», то в графе «Наименование учебных предметов» указывается предмет «Математика», а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итоговая отметка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9 класс по указанному учебному предмету определяется как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среднее арифметическое годовых отметок по учебным предметам  «Алгебра», «Геометрия», «Вероятность и статистика» и экзаменационной отметки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выпускника.</a:t>
            </a:r>
            <a:r>
              <a:rPr lang="ru-RU" sz="3600" dirty="0" smtClean="0">
                <a:latin typeface="Arial Narrow" pitchFamily="34" charset="0"/>
              </a:rPr>
              <a:t/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3600" dirty="0" smtClean="0">
                <a:latin typeface="Arial Narrow" pitchFamily="34" charset="0"/>
              </a:rPr>
              <a:t/>
            </a:r>
            <a:br>
              <a:rPr lang="ru-RU" sz="3600" dirty="0" smtClean="0">
                <a:latin typeface="Arial Narrow" pitchFamily="34" charset="0"/>
              </a:rPr>
            </a:br>
            <a:endParaRPr lang="ru-RU" sz="36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712" y="1772816"/>
            <a:ext cx="8507288" cy="4752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Аттестат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основном общем образовании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отличием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приложение к нему выдаются выпускникам 9 класса, завершившим обучение по образовательным программам основного общего образования,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прошедшим государственную итоговую аттестацию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 итоговые отметки "отлично" по всем учебным предметам учебного плана,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изучавшимся на уровне основного общего образования.</a:t>
            </a:r>
          </a:p>
        </p:txBody>
      </p:sp>
      <p:pic>
        <p:nvPicPr>
          <p:cNvPr id="5122" name="Picture 2" descr="C:\Users\29k\Desktop\scale_120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6538"/>
            <a:ext cx="1930092" cy="136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786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ПО ГИА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НАЙТИ: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://gia.edu.ru/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http://fipi.ru/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http://www.rustest.ru/</a:t>
            </a:r>
          </a:p>
        </p:txBody>
      </p:sp>
    </p:spTree>
    <p:extLst>
      <p:ext uri="{BB962C8B-B14F-4D97-AF65-F5344CB8AC3E}">
        <p14:creationId xmlns:p14="http://schemas.microsoft.com/office/powerpoint/2010/main" val="314352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700808"/>
            <a:ext cx="612068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Формы проведения государственной итоговой аттестации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370865" y="2865876"/>
            <a:ext cx="134206" cy="563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308304" y="2865876"/>
            <a:ext cx="141251" cy="563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3429000"/>
            <a:ext cx="2160240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Основной государственный экзамен – ОГЭ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3429000"/>
            <a:ext cx="2160240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Государственный выпускной экзамен - ГВЭ </a:t>
            </a:r>
          </a:p>
        </p:txBody>
      </p:sp>
      <p:pic>
        <p:nvPicPr>
          <p:cNvPr id="11" name="Picture 2" descr="C:\Users\29k\Desktop\gi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5"/>
            <a:ext cx="2592287" cy="117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9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ИТОГОВОЙ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 – ОГЭ   Проводится с использованием экзаменационных материалов, представляющих собой комплексы заданий стандартизированной формы (контрольных измерительных материалов -КИМ)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29k\Desktop\gi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59228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3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ГИА-9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2023/2024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язык, математика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предмета по выбору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(физика, химия, биология, история, география, информатика и ИКТ, иностранные языки, обществознание, литература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успешные результаты ГИА  по четырем  учебным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предметам.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29k\Desktop\gi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34" y="5229200"/>
            <a:ext cx="2073829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И 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2024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выбору  выпускник определяет самостоятельно. Заявление о выборе экзаменов и их количестве, подписанное родителями  (законными представителями),  подаёт  выпускник самостоятельно  не позднее 1 марта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29k\Desktop\gi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59228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71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ГОСУДАРСТВЕННОЙ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АТТЕСТАЦИИ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 допускаются обучающиеся, имеющие годовые отметки по всем учебным предметам учебного плана за  IX класс не ниже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удовлетворительных и успешно прошедшие итоговое собеседование по русскому языку.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29k\Desktop\gi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59228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40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 ГОСУДАРСТВЕННОЙ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АТТЕСТАЦИИ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допуске к государственной итоговой аттестации принимается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советом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и оформляется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распорядительным актом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29k\Desktop\gi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59228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25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1522</Words>
  <Application>Microsoft Office PowerPoint</Application>
  <PresentationFormat>Экран (4:3)</PresentationFormat>
  <Paragraphs>110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Arial Narrow</vt:lpstr>
      <vt:lpstr>Calibri</vt:lpstr>
      <vt:lpstr>Helvetica Neue</vt:lpstr>
      <vt:lpstr>Times New Roman</vt:lpstr>
      <vt:lpstr>Wingdings</vt:lpstr>
      <vt:lpstr>Тема Office</vt:lpstr>
      <vt:lpstr>ГИА - 2022</vt:lpstr>
      <vt:lpstr>Нормативно- правовая база   </vt:lpstr>
      <vt:lpstr>Нормативно- правовая база</vt:lpstr>
      <vt:lpstr>Презентация PowerPoint</vt:lpstr>
      <vt:lpstr>ФОРМЫ  ПРОВЕДЕНИЯ ГОСУДАРСТВЕННОЙ  ИТОГОВОЙ АТТЕСТАЦИИ </vt:lpstr>
      <vt:lpstr> ПОРЯДОК ПРОВЕДЕНИЯ ГИА-9 2023/2024  </vt:lpstr>
      <vt:lpstr>Г И А в  2024 ГОДУ</vt:lpstr>
      <vt:lpstr>УЧАСТНИКИ   ГОСУДАРСТВЕННОЙ ИТОГОВОЙ   АТТЕСТАЦИИ</vt:lpstr>
      <vt:lpstr> УЧАСТНИКИ  ГОСУДАРСТВЕННОЙ ИТОГОВОЙ  АТТЕСТАЦИИ  </vt:lpstr>
      <vt:lpstr>ВРЕМЯ НАЧАЛА  ЭКЗАМЕНОВ В IX КЛАССАХ - 10.00 ЧАСОВ  ПО МЕСТНОМУ ВРЕМЕНИ    Расписание экзаменов</vt:lpstr>
      <vt:lpstr>Продолжительность экзаменов</vt:lpstr>
      <vt:lpstr>СРОКИ  И  ПРОДОЛЖИТЕЛЬНОСТЬ ПРОВЕДЕНИЯ  ГОСУДАРСТВЕННОЙ ИТОГОВОЙ  АТТЕСТАЦИИ</vt:lpstr>
      <vt:lpstr>ПОРЯДОК  ПРОВЕДЕНИЯ  ГОСУДАРСТВЕННОЙ ИТОГОВОЙ  АТТЕСТАЦИИ  ПО ОБРАЗОВАТЕЛЬНЫМ ПРОГРАММАМ  ОСНОВНОГО  ОБЩЕГО ОБРАЗОВАНИЯ</vt:lpstr>
      <vt:lpstr>Опоздание на ГИА</vt:lpstr>
      <vt:lpstr>ПОРЯДОК ПРОВЕДЕНИЯ ГОСУДАРСТВЕННОЙ ИТОГОВОЙ АТТЕСТАЦИИ ПО ОБРАЗОВАТЕЛЬНЫМ ПРОГРАММАМ ОСНОВНОГО ОБЩЕГО ОБРАЗОВАНИЯ   В ППЭ</vt:lpstr>
      <vt:lpstr> ПОРЯДОК ПРОВЕДЕНИЯ ГОСУДАРСТВЕННОЙ ИТОГОВОЙ АТТЕСТАЦИИ ПО ОБРАЗОВАТЕЛЬНЫМ ПРОГРАММАМ ОСНОВНОГО ОБЩЕГО ОБРАЗОВАНИЯ  </vt:lpstr>
      <vt:lpstr>ПОРЯДОК ПРОВЕДЕНИЯ ГОСУДАРСТВЕННОЙ ИТОГОВОЙ АТТЕСТАЦИИ ПО ОБРАЗОВАТЕЛЬНЫМ ПРОГРАММАМ ОСНОВНОГО ОБЩЕГО ОБРАЗОВАНИЯ</vt:lpstr>
      <vt:lpstr>ПОРЯДОК ПРОВЕДЕНИЯ ГОСУДАРСТВЕННОЙ ИТОГОВОЙ АТТЕСТАЦИИ ПО ОБРАЗОВАТЕЛЬНЫМ ПРОГРАММАМ ОСНОВНОГО ОБЩЕГО ОБРАЗОВАНИЯ</vt:lpstr>
      <vt:lpstr>ПОРЯДОК ПРОВЕДЕНИЯ ГОСУДАРСТВЕННОЙ ИТОГОВОЙ АТТЕСТАЦИИ ПО ОБРАЗОВАТЕЛЬНЫМ ПРОГРАММАМ ОСНОВНОГО ОБЩЕГО ОБРАЗОВАНИЯ</vt:lpstr>
      <vt:lpstr>ПОРЯДОК ПРОВЕДЕНИЯ ГОСУДАРСТВЕННОЙ ИТОГОВОЙ АТТЕСТАЦИИ ПО ОБРАЗОВАТЕЛЬНЫМ ПРОГРАММАМ ОСНОВНОГО ОБЩЕГО ОБРАЗОВАНИЯ</vt:lpstr>
      <vt:lpstr>ПОРЯДОК ПРОВЕДЕНИЯ ГОСУДАРСТВЕННОЙ ИТОГОВОЙ АТТЕСТАЦИИ ПО ОБРАЗОВАТЕЛЬНЫМ ПРОГРАММАМ ОСНОВНОГО ОБЩЕГО ОБРАЗОВАНИЯ</vt:lpstr>
      <vt:lpstr>ПРОВЕРКА ЭКЗАМЕНАЦИОННЫХ РАБОТ УЧАСТНИКОВ ГОСУДАРСТВЕННОЙ ИТОГОВОЙ АТТЕСТАЦИИ И ИХ ОЦЕНИВАНИЕ</vt:lpstr>
      <vt:lpstr> УТВЕРЖДЕНИЕ, ИЗМЕНЕНИЕ И (ИЛИ) АННУЛИРОВАНИЕ РЕЗУЛЬТАТОВ ГОСУДАРСТВЕННОЙ ИТОГОВОЙ АТТЕСТАЦИИ  </vt:lpstr>
      <vt:lpstr>ПРОВЕРКА ЭКЗАМЕНАЦИОННЫХ РАБОТ УЧАСТНИКОВ ГОСУДАРСТВЕННОЙ ИТОГОВОЙ АТТЕСТАЦИИ И ИХ ОЦЕНИВАНИЕ</vt:lpstr>
      <vt:lpstr>  ПРОВЕРКА ЭКЗАМЕНАЦИОННЫХ РАБОТ УЧАСТНИКОВ ГОСУДАРСТВЕННОЙ ИТОГОВОЙ АТТЕСТАЦИИ И ИХ ОЦЕНИВАНИЕ  </vt:lpstr>
      <vt:lpstr>УТВЕРЖДЕНИЕ, ИЗМЕНЕНИЕ И (ИЛИ) АННУЛИРОВАНИЕ РЕЗУЛЬТАТОВ ГОСУДАРСТВЕННОЙ ИТОГОВОЙ АТТЕСТАЦИИ</vt:lpstr>
      <vt:lpstr>ПРИЕМ И РАССМОТРЕНИЕ АПЕЛЛЯЦИЙ</vt:lpstr>
      <vt:lpstr>ПРИЕМ И РАССМОТРЕНИЕ АПЕЛЛЯЦИЙ</vt:lpstr>
      <vt:lpstr> ПРИЕМ И РАССМОТРЕНИЕ АПЕЛЛЯЦИЙ  </vt:lpstr>
      <vt:lpstr>ПРИЕМ И РАССМОТРЕНИЕ АПЕЛЛЯЦИЙ</vt:lpstr>
      <vt:lpstr>УТВЕРЖДЕНИЕ, ИЗМЕНЕНИЕ И (ИЛИ) АННУЛИРОВАНИЕ РЕЗУЛЬТАТОВ ГОСУДАРСТВЕННОЙ ИТОГОВОЙ АТТЕСТАЦИИ</vt:lpstr>
      <vt:lpstr>Презентация PowerPoint</vt:lpstr>
      <vt:lpstr> В случае если в учебном плане образовательной организации указаны предметы «Алгебра» и «Геометрия», то в графе «Наименование учебных предметов» указывается предмет «Математика», а итоговая отметка за 9 класс по указанному учебному предмету определяется как среднее арифметическое годовых отметок по учебным предметам  «Алгебра», «Геометрия», «Вероятность и статистика» и экзаменационной отметки выпускника.  </vt:lpstr>
      <vt:lpstr>Презентация PowerPoint</vt:lpstr>
      <vt:lpstr>ИНФОРМАЦИЮ ПО ГИА 2023-2024 МОЖНО НАЙТИ: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29k</dc:creator>
  <cp:lastModifiedBy>User</cp:lastModifiedBy>
  <cp:revision>40</cp:revision>
  <dcterms:created xsi:type="dcterms:W3CDTF">2022-04-20T13:14:12Z</dcterms:created>
  <dcterms:modified xsi:type="dcterms:W3CDTF">2024-04-25T05:43:08Z</dcterms:modified>
</cp:coreProperties>
</file>